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Bebas Neue Bold" charset="1" panose="020B0606020202050201"/>
      <p:regular r:id="rId21"/>
    </p:embeddedFont>
    <p:embeddedFont>
      <p:font typeface="Montserrat Bold" charset="1" panose="000008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17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7712216"/>
            <a:ext cx="4666421" cy="1000428"/>
            <a:chOff x="0" y="0"/>
            <a:chExt cx="1895622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95622" cy="406400"/>
            </a:xfrm>
            <a:custGeom>
              <a:avLst/>
              <a:gdLst/>
              <a:ahLst/>
              <a:cxnLst/>
              <a:rect r="r" b="b" t="t" l="l"/>
              <a:pathLst>
                <a:path h="406400" w="1895622">
                  <a:moveTo>
                    <a:pt x="1692422" y="0"/>
                  </a:moveTo>
                  <a:cubicBezTo>
                    <a:pt x="1804646" y="0"/>
                    <a:pt x="1895622" y="90976"/>
                    <a:pt x="1895622" y="203200"/>
                  </a:cubicBezTo>
                  <a:cubicBezTo>
                    <a:pt x="1895622" y="315424"/>
                    <a:pt x="1804646" y="406400"/>
                    <a:pt x="169242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A6E19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895622" cy="454025"/>
            </a:xfrm>
            <a:prstGeom prst="rect">
              <a:avLst/>
            </a:prstGeom>
          </p:spPr>
          <p:txBody>
            <a:bodyPr anchor="ctr" rtlCol="false" tIns="31690" lIns="31690" bIns="31690" rIns="31690"/>
            <a:lstStyle/>
            <a:p>
              <a:pPr algn="ctr" marL="0" indent="0" lvl="0">
                <a:lnSpc>
                  <a:spcPts val="32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331182" y="5732713"/>
            <a:ext cx="11185274" cy="7102649"/>
          </a:xfrm>
          <a:custGeom>
            <a:avLst/>
            <a:gdLst/>
            <a:ahLst/>
            <a:cxnLst/>
            <a:rect r="r" b="b" t="t" l="l"/>
            <a:pathLst>
              <a:path h="7102649" w="11185274">
                <a:moveTo>
                  <a:pt x="0" y="0"/>
                </a:moveTo>
                <a:lnTo>
                  <a:pt x="11185274" y="0"/>
                </a:lnTo>
                <a:lnTo>
                  <a:pt x="11185274" y="7102649"/>
                </a:lnTo>
                <a:lnTo>
                  <a:pt x="0" y="71026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49709" y="2800716"/>
            <a:ext cx="9374110" cy="4375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512"/>
              </a:lnSpc>
            </a:pPr>
            <a:r>
              <a:rPr lang="en-US" sz="17948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PIZZA SALES </a:t>
            </a:r>
          </a:p>
          <a:p>
            <a:pPr algn="l">
              <a:lnSpc>
                <a:spcPts val="16512"/>
              </a:lnSpc>
            </a:pPr>
            <a:r>
              <a:rPr lang="en-US" sz="17948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ANALYTICS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356918" y="6662446"/>
            <a:ext cx="5985369" cy="514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6"/>
              </a:lnSpc>
            </a:pPr>
            <a:r>
              <a:rPr lang="en-US" sz="3004" spc="309" b="true">
                <a:solidFill>
                  <a:srgbClr val="EA6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Data-driven insights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11529" y="7921342"/>
            <a:ext cx="3100763" cy="605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76"/>
              </a:lnSpc>
            </a:pPr>
            <a:r>
              <a:rPr lang="en-US" sz="3554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Amith S K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854124" y="2121521"/>
            <a:ext cx="12210016" cy="3021979"/>
          </a:xfrm>
          <a:custGeom>
            <a:avLst/>
            <a:gdLst/>
            <a:ahLst/>
            <a:cxnLst/>
            <a:rect r="r" b="b" t="t" l="l"/>
            <a:pathLst>
              <a:path h="3021979" w="12210016">
                <a:moveTo>
                  <a:pt x="0" y="0"/>
                </a:moveTo>
                <a:lnTo>
                  <a:pt x="12210016" y="0"/>
                </a:lnTo>
                <a:lnTo>
                  <a:pt x="12210016" y="3021979"/>
                </a:lnTo>
                <a:lnTo>
                  <a:pt x="0" y="30219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109929" y="6118735"/>
            <a:ext cx="5698407" cy="2417506"/>
          </a:xfrm>
          <a:custGeom>
            <a:avLst/>
            <a:gdLst/>
            <a:ahLst/>
            <a:cxnLst/>
            <a:rect r="r" b="b" t="t" l="l"/>
            <a:pathLst>
              <a:path h="2417506" w="5698407">
                <a:moveTo>
                  <a:pt x="0" y="0"/>
                </a:moveTo>
                <a:lnTo>
                  <a:pt x="5698406" y="0"/>
                </a:lnTo>
                <a:lnTo>
                  <a:pt x="5698406" y="2417506"/>
                </a:lnTo>
                <a:lnTo>
                  <a:pt x="0" y="2417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746959" y="687137"/>
            <a:ext cx="10794081" cy="1210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40"/>
              </a:lnSpc>
              <a:spcBef>
                <a:spcPct val="0"/>
              </a:spcBef>
            </a:pPr>
            <a:r>
              <a:rPr lang="en-US" b="true" sz="95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VISUALS OF DATA ANALYSED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493371" y="1897448"/>
            <a:ext cx="11301259" cy="3771795"/>
          </a:xfrm>
          <a:custGeom>
            <a:avLst/>
            <a:gdLst/>
            <a:ahLst/>
            <a:cxnLst/>
            <a:rect r="r" b="b" t="t" l="l"/>
            <a:pathLst>
              <a:path h="3771795" w="11301259">
                <a:moveTo>
                  <a:pt x="0" y="0"/>
                </a:moveTo>
                <a:lnTo>
                  <a:pt x="11301258" y="0"/>
                </a:lnTo>
                <a:lnTo>
                  <a:pt x="11301258" y="3771795"/>
                </a:lnTo>
                <a:lnTo>
                  <a:pt x="0" y="37717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371631" y="6463780"/>
            <a:ext cx="7544738" cy="3094056"/>
          </a:xfrm>
          <a:custGeom>
            <a:avLst/>
            <a:gdLst/>
            <a:ahLst/>
            <a:cxnLst/>
            <a:rect r="r" b="b" t="t" l="l"/>
            <a:pathLst>
              <a:path h="3094056" w="7544738">
                <a:moveTo>
                  <a:pt x="0" y="0"/>
                </a:moveTo>
                <a:lnTo>
                  <a:pt x="7544738" y="0"/>
                </a:lnTo>
                <a:lnTo>
                  <a:pt x="7544738" y="3094057"/>
                </a:lnTo>
                <a:lnTo>
                  <a:pt x="0" y="30940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746959" y="687137"/>
            <a:ext cx="10794081" cy="1210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40"/>
              </a:lnSpc>
              <a:spcBef>
                <a:spcPct val="0"/>
              </a:spcBef>
            </a:pPr>
            <a:r>
              <a:rPr lang="en-US" b="true" sz="95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VISUALS OF DATA ANALYSED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177891" y="1623510"/>
            <a:ext cx="9932218" cy="4453342"/>
          </a:xfrm>
          <a:custGeom>
            <a:avLst/>
            <a:gdLst/>
            <a:ahLst/>
            <a:cxnLst/>
            <a:rect r="r" b="b" t="t" l="l"/>
            <a:pathLst>
              <a:path h="4453342" w="9932218">
                <a:moveTo>
                  <a:pt x="0" y="0"/>
                </a:moveTo>
                <a:lnTo>
                  <a:pt x="9932218" y="0"/>
                </a:lnTo>
                <a:lnTo>
                  <a:pt x="9932218" y="4453342"/>
                </a:lnTo>
                <a:lnTo>
                  <a:pt x="0" y="44533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360772" y="6236290"/>
            <a:ext cx="5566457" cy="3604710"/>
          </a:xfrm>
          <a:custGeom>
            <a:avLst/>
            <a:gdLst/>
            <a:ahLst/>
            <a:cxnLst/>
            <a:rect r="r" b="b" t="t" l="l"/>
            <a:pathLst>
              <a:path h="3604710" w="5566457">
                <a:moveTo>
                  <a:pt x="0" y="0"/>
                </a:moveTo>
                <a:lnTo>
                  <a:pt x="5566456" y="0"/>
                </a:lnTo>
                <a:lnTo>
                  <a:pt x="5566456" y="3604710"/>
                </a:lnTo>
                <a:lnTo>
                  <a:pt x="0" y="36047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746959" y="687137"/>
            <a:ext cx="10794081" cy="1210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40"/>
              </a:lnSpc>
              <a:spcBef>
                <a:spcPct val="0"/>
              </a:spcBef>
            </a:pPr>
            <a:r>
              <a:rPr lang="en-US" b="true" sz="95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VISUALS OF DATA ANALYSED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917536" y="1699885"/>
            <a:ext cx="7884628" cy="4949026"/>
          </a:xfrm>
          <a:custGeom>
            <a:avLst/>
            <a:gdLst/>
            <a:ahLst/>
            <a:cxnLst/>
            <a:rect r="r" b="b" t="t" l="l"/>
            <a:pathLst>
              <a:path h="4949026" w="7884628">
                <a:moveTo>
                  <a:pt x="0" y="0"/>
                </a:moveTo>
                <a:lnTo>
                  <a:pt x="7884628" y="0"/>
                </a:lnTo>
                <a:lnTo>
                  <a:pt x="7884628" y="4949026"/>
                </a:lnTo>
                <a:lnTo>
                  <a:pt x="0" y="494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992761" y="7016086"/>
            <a:ext cx="5734179" cy="2838129"/>
          </a:xfrm>
          <a:custGeom>
            <a:avLst/>
            <a:gdLst/>
            <a:ahLst/>
            <a:cxnLst/>
            <a:rect r="r" b="b" t="t" l="l"/>
            <a:pathLst>
              <a:path h="2838129" w="5734179">
                <a:moveTo>
                  <a:pt x="0" y="0"/>
                </a:moveTo>
                <a:lnTo>
                  <a:pt x="5734178" y="0"/>
                </a:lnTo>
                <a:lnTo>
                  <a:pt x="5734178" y="2838128"/>
                </a:lnTo>
                <a:lnTo>
                  <a:pt x="0" y="28381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746959" y="687137"/>
            <a:ext cx="10794081" cy="1210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40"/>
              </a:lnSpc>
              <a:spcBef>
                <a:spcPct val="0"/>
              </a:spcBef>
            </a:pPr>
            <a:r>
              <a:rPr lang="en-US" b="true" sz="95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VISUALS OF DATA ANALYSED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928175" y="1606104"/>
            <a:ext cx="9863350" cy="5015977"/>
          </a:xfrm>
          <a:custGeom>
            <a:avLst/>
            <a:gdLst/>
            <a:ahLst/>
            <a:cxnLst/>
            <a:rect r="r" b="b" t="t" l="l"/>
            <a:pathLst>
              <a:path h="5015977" w="9863350">
                <a:moveTo>
                  <a:pt x="0" y="0"/>
                </a:moveTo>
                <a:lnTo>
                  <a:pt x="9863350" y="0"/>
                </a:lnTo>
                <a:lnTo>
                  <a:pt x="9863350" y="5015977"/>
                </a:lnTo>
                <a:lnTo>
                  <a:pt x="0" y="50159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487449" y="6916078"/>
            <a:ext cx="6744802" cy="2893262"/>
          </a:xfrm>
          <a:custGeom>
            <a:avLst/>
            <a:gdLst/>
            <a:ahLst/>
            <a:cxnLst/>
            <a:rect r="r" b="b" t="t" l="l"/>
            <a:pathLst>
              <a:path h="2893262" w="6744802">
                <a:moveTo>
                  <a:pt x="0" y="0"/>
                </a:moveTo>
                <a:lnTo>
                  <a:pt x="6744802" y="0"/>
                </a:lnTo>
                <a:lnTo>
                  <a:pt x="6744802" y="2893263"/>
                </a:lnTo>
                <a:lnTo>
                  <a:pt x="0" y="28932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746959" y="687137"/>
            <a:ext cx="10794081" cy="1210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40"/>
              </a:lnSpc>
              <a:spcBef>
                <a:spcPct val="0"/>
              </a:spcBef>
            </a:pPr>
            <a:r>
              <a:rPr lang="en-US" b="true" sz="95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VISUALS OF DATA ANALYSED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19031" y="2905491"/>
            <a:ext cx="13449938" cy="5197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63"/>
              </a:lnSpc>
            </a:pPr>
            <a:r>
              <a:rPr lang="en-US" b="true" sz="21264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THANK YOU</a:t>
            </a:r>
          </a:p>
          <a:p>
            <a:pPr algn="ctr">
              <a:lnSpc>
                <a:spcPts val="19563"/>
              </a:lnSpc>
            </a:pPr>
            <a:r>
              <a:rPr lang="en-US" b="true" sz="21264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FOR ATTENTION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542744" y="2874531"/>
            <a:ext cx="4519126" cy="6575594"/>
            <a:chOff x="0" y="0"/>
            <a:chExt cx="700131" cy="10187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00131" cy="1018732"/>
            </a:xfrm>
            <a:custGeom>
              <a:avLst/>
              <a:gdLst/>
              <a:ahLst/>
              <a:cxnLst/>
              <a:rect r="r" b="b" t="t" l="l"/>
              <a:pathLst>
                <a:path h="1018732" w="700131">
                  <a:moveTo>
                    <a:pt x="39402" y="0"/>
                  </a:moveTo>
                  <a:lnTo>
                    <a:pt x="660729" y="0"/>
                  </a:lnTo>
                  <a:cubicBezTo>
                    <a:pt x="671179" y="0"/>
                    <a:pt x="681201" y="4151"/>
                    <a:pt x="688590" y="11541"/>
                  </a:cubicBezTo>
                  <a:cubicBezTo>
                    <a:pt x="695980" y="18930"/>
                    <a:pt x="700131" y="28952"/>
                    <a:pt x="700131" y="39402"/>
                  </a:cubicBezTo>
                  <a:lnTo>
                    <a:pt x="700131" y="979329"/>
                  </a:lnTo>
                  <a:cubicBezTo>
                    <a:pt x="700131" y="1001091"/>
                    <a:pt x="682490" y="1018732"/>
                    <a:pt x="660729" y="1018732"/>
                  </a:cubicBezTo>
                  <a:lnTo>
                    <a:pt x="39402" y="1018732"/>
                  </a:lnTo>
                  <a:cubicBezTo>
                    <a:pt x="28952" y="1018732"/>
                    <a:pt x="18930" y="1014580"/>
                    <a:pt x="11541" y="1007191"/>
                  </a:cubicBezTo>
                  <a:cubicBezTo>
                    <a:pt x="4151" y="999802"/>
                    <a:pt x="0" y="989779"/>
                    <a:pt x="0" y="979329"/>
                  </a:cubicBezTo>
                  <a:lnTo>
                    <a:pt x="0" y="39402"/>
                  </a:lnTo>
                  <a:cubicBezTo>
                    <a:pt x="0" y="17641"/>
                    <a:pt x="17641" y="0"/>
                    <a:pt x="39402" y="0"/>
                  </a:cubicBezTo>
                  <a:close/>
                </a:path>
              </a:pathLst>
            </a:custGeom>
            <a:blipFill>
              <a:blip r:embed="rId3"/>
              <a:stretch>
                <a:fillRect l="-8202" t="0" r="-8202" b="0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452632" y="1191091"/>
            <a:ext cx="4519126" cy="6575594"/>
            <a:chOff x="0" y="0"/>
            <a:chExt cx="700131" cy="101873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00131" cy="1018732"/>
            </a:xfrm>
            <a:custGeom>
              <a:avLst/>
              <a:gdLst/>
              <a:ahLst/>
              <a:cxnLst/>
              <a:rect r="r" b="b" t="t" l="l"/>
              <a:pathLst>
                <a:path h="1018732" w="700131">
                  <a:moveTo>
                    <a:pt x="39402" y="0"/>
                  </a:moveTo>
                  <a:lnTo>
                    <a:pt x="660729" y="0"/>
                  </a:lnTo>
                  <a:cubicBezTo>
                    <a:pt x="671179" y="0"/>
                    <a:pt x="681201" y="4151"/>
                    <a:pt x="688590" y="11541"/>
                  </a:cubicBezTo>
                  <a:cubicBezTo>
                    <a:pt x="695980" y="18930"/>
                    <a:pt x="700131" y="28952"/>
                    <a:pt x="700131" y="39402"/>
                  </a:cubicBezTo>
                  <a:lnTo>
                    <a:pt x="700131" y="979329"/>
                  </a:lnTo>
                  <a:cubicBezTo>
                    <a:pt x="700131" y="1001091"/>
                    <a:pt x="682490" y="1018732"/>
                    <a:pt x="660729" y="1018732"/>
                  </a:cubicBezTo>
                  <a:lnTo>
                    <a:pt x="39402" y="1018732"/>
                  </a:lnTo>
                  <a:cubicBezTo>
                    <a:pt x="28952" y="1018732"/>
                    <a:pt x="18930" y="1014580"/>
                    <a:pt x="11541" y="1007191"/>
                  </a:cubicBezTo>
                  <a:cubicBezTo>
                    <a:pt x="4151" y="999802"/>
                    <a:pt x="0" y="989779"/>
                    <a:pt x="0" y="979329"/>
                  </a:cubicBezTo>
                  <a:lnTo>
                    <a:pt x="0" y="39402"/>
                  </a:lnTo>
                  <a:cubicBezTo>
                    <a:pt x="0" y="17641"/>
                    <a:pt x="17641" y="0"/>
                    <a:pt x="39402" y="0"/>
                  </a:cubicBezTo>
                  <a:close/>
                </a:path>
              </a:pathLst>
            </a:custGeom>
            <a:blipFill>
              <a:blip r:embed="rId4"/>
              <a:stretch>
                <a:fillRect l="-58586" t="0" r="-58586" b="0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9755408" y="523601"/>
            <a:ext cx="6361998" cy="3417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8"/>
              </a:lnSpc>
            </a:pPr>
            <a:r>
              <a:rPr lang="en-US" sz="9498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BUSINESS INSIGHTS</a:t>
            </a:r>
          </a:p>
          <a:p>
            <a:pPr algn="l" marL="0" indent="0" lvl="0">
              <a:lnSpc>
                <a:spcPts val="8738"/>
              </a:lnSpc>
              <a:spcBef>
                <a:spcPct val="0"/>
              </a:spcBef>
            </a:pPr>
            <a:r>
              <a:rPr lang="en-US" b="true" sz="9498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ANALYSED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038287" y="3519921"/>
            <a:ext cx="8154483" cy="5227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0010" indent="-290005" lvl="1">
              <a:lnSpc>
                <a:spcPts val="3761"/>
              </a:lnSpc>
              <a:buFont typeface="Arial"/>
              <a:buChar char="•"/>
            </a:pPr>
            <a:r>
              <a:rPr lang="en-US" b="true" sz="268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Retrieved the total number of orders placed</a:t>
            </a:r>
          </a:p>
          <a:p>
            <a:pPr algn="l" marL="580010" indent="-290005" lvl="1">
              <a:lnSpc>
                <a:spcPts val="3761"/>
              </a:lnSpc>
              <a:buFont typeface="Arial"/>
              <a:buChar char="•"/>
            </a:pPr>
            <a:r>
              <a:rPr lang="en-US" b="true" sz="268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calculated the total revenue generated from pizza sales</a:t>
            </a:r>
          </a:p>
          <a:p>
            <a:pPr algn="l" marL="580010" indent="-290005" lvl="1">
              <a:lnSpc>
                <a:spcPts val="3761"/>
              </a:lnSpc>
              <a:buFont typeface="Arial"/>
              <a:buChar char="•"/>
            </a:pPr>
            <a:r>
              <a:rPr lang="en-US" b="true" sz="268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Identified the highest-priced pizza</a:t>
            </a:r>
          </a:p>
          <a:p>
            <a:pPr algn="l" marL="580010" indent="-290005" lvl="1">
              <a:lnSpc>
                <a:spcPts val="3761"/>
              </a:lnSpc>
              <a:buFont typeface="Arial"/>
              <a:buChar char="•"/>
            </a:pPr>
            <a:r>
              <a:rPr lang="en-US" b="true" sz="268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Identified the most common pizza size ordered</a:t>
            </a:r>
          </a:p>
          <a:p>
            <a:pPr algn="l" marL="580010" indent="-290005" lvl="1">
              <a:lnSpc>
                <a:spcPts val="3761"/>
              </a:lnSpc>
              <a:buFont typeface="Arial"/>
              <a:buChar char="•"/>
            </a:pPr>
            <a:r>
              <a:rPr lang="en-US" b="true" sz="268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Listed the top 5 most ordered pizza types along with their quantities</a:t>
            </a:r>
          </a:p>
          <a:p>
            <a:pPr algn="l" marL="580010" indent="-290005" lvl="1">
              <a:lnSpc>
                <a:spcPts val="3761"/>
              </a:lnSpc>
              <a:buFont typeface="Arial"/>
              <a:buChar char="•"/>
            </a:pPr>
            <a:r>
              <a:rPr lang="en-US" b="true" sz="268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Join the necessary tables to find the total quantity of each pizza category ordered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542744" y="2874531"/>
            <a:ext cx="4519126" cy="6575594"/>
            <a:chOff x="0" y="0"/>
            <a:chExt cx="700131" cy="10187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00131" cy="1018732"/>
            </a:xfrm>
            <a:custGeom>
              <a:avLst/>
              <a:gdLst/>
              <a:ahLst/>
              <a:cxnLst/>
              <a:rect r="r" b="b" t="t" l="l"/>
              <a:pathLst>
                <a:path h="1018732" w="700131">
                  <a:moveTo>
                    <a:pt x="39402" y="0"/>
                  </a:moveTo>
                  <a:lnTo>
                    <a:pt x="660729" y="0"/>
                  </a:lnTo>
                  <a:cubicBezTo>
                    <a:pt x="671179" y="0"/>
                    <a:pt x="681201" y="4151"/>
                    <a:pt x="688590" y="11541"/>
                  </a:cubicBezTo>
                  <a:cubicBezTo>
                    <a:pt x="695980" y="18930"/>
                    <a:pt x="700131" y="28952"/>
                    <a:pt x="700131" y="39402"/>
                  </a:cubicBezTo>
                  <a:lnTo>
                    <a:pt x="700131" y="979329"/>
                  </a:lnTo>
                  <a:cubicBezTo>
                    <a:pt x="700131" y="1001091"/>
                    <a:pt x="682490" y="1018732"/>
                    <a:pt x="660729" y="1018732"/>
                  </a:cubicBezTo>
                  <a:lnTo>
                    <a:pt x="39402" y="1018732"/>
                  </a:lnTo>
                  <a:cubicBezTo>
                    <a:pt x="28952" y="1018732"/>
                    <a:pt x="18930" y="1014580"/>
                    <a:pt x="11541" y="1007191"/>
                  </a:cubicBezTo>
                  <a:cubicBezTo>
                    <a:pt x="4151" y="999802"/>
                    <a:pt x="0" y="989779"/>
                    <a:pt x="0" y="979329"/>
                  </a:cubicBezTo>
                  <a:lnTo>
                    <a:pt x="0" y="39402"/>
                  </a:lnTo>
                  <a:cubicBezTo>
                    <a:pt x="0" y="17641"/>
                    <a:pt x="17641" y="0"/>
                    <a:pt x="39402" y="0"/>
                  </a:cubicBezTo>
                  <a:close/>
                </a:path>
              </a:pathLst>
            </a:custGeom>
            <a:blipFill>
              <a:blip r:embed="rId3"/>
              <a:stretch>
                <a:fillRect l="-8202" t="0" r="-8202" b="0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452632" y="1191091"/>
            <a:ext cx="4519126" cy="6575594"/>
            <a:chOff x="0" y="0"/>
            <a:chExt cx="700131" cy="101873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00131" cy="1018732"/>
            </a:xfrm>
            <a:custGeom>
              <a:avLst/>
              <a:gdLst/>
              <a:ahLst/>
              <a:cxnLst/>
              <a:rect r="r" b="b" t="t" l="l"/>
              <a:pathLst>
                <a:path h="1018732" w="700131">
                  <a:moveTo>
                    <a:pt x="39402" y="0"/>
                  </a:moveTo>
                  <a:lnTo>
                    <a:pt x="660729" y="0"/>
                  </a:lnTo>
                  <a:cubicBezTo>
                    <a:pt x="671179" y="0"/>
                    <a:pt x="681201" y="4151"/>
                    <a:pt x="688590" y="11541"/>
                  </a:cubicBezTo>
                  <a:cubicBezTo>
                    <a:pt x="695980" y="18930"/>
                    <a:pt x="700131" y="28952"/>
                    <a:pt x="700131" y="39402"/>
                  </a:cubicBezTo>
                  <a:lnTo>
                    <a:pt x="700131" y="979329"/>
                  </a:lnTo>
                  <a:cubicBezTo>
                    <a:pt x="700131" y="1001091"/>
                    <a:pt x="682490" y="1018732"/>
                    <a:pt x="660729" y="1018732"/>
                  </a:cubicBezTo>
                  <a:lnTo>
                    <a:pt x="39402" y="1018732"/>
                  </a:lnTo>
                  <a:cubicBezTo>
                    <a:pt x="28952" y="1018732"/>
                    <a:pt x="18930" y="1014580"/>
                    <a:pt x="11541" y="1007191"/>
                  </a:cubicBezTo>
                  <a:cubicBezTo>
                    <a:pt x="4151" y="999802"/>
                    <a:pt x="0" y="989779"/>
                    <a:pt x="0" y="979329"/>
                  </a:cubicBezTo>
                  <a:lnTo>
                    <a:pt x="0" y="39402"/>
                  </a:lnTo>
                  <a:cubicBezTo>
                    <a:pt x="0" y="17641"/>
                    <a:pt x="17641" y="0"/>
                    <a:pt x="39402" y="0"/>
                  </a:cubicBezTo>
                  <a:close/>
                </a:path>
              </a:pathLst>
            </a:custGeom>
            <a:blipFill>
              <a:blip r:embed="rId4"/>
              <a:stretch>
                <a:fillRect l="-58586" t="0" r="-58586" b="0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9610720" y="485501"/>
            <a:ext cx="7060372" cy="1976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3"/>
              </a:lnSpc>
            </a:pPr>
            <a:r>
              <a:rPr lang="en-US" sz="8122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BUSINESS INSIGHTS</a:t>
            </a:r>
          </a:p>
          <a:p>
            <a:pPr algn="l" marL="0" indent="0" lvl="0">
              <a:lnSpc>
                <a:spcPts val="7473"/>
              </a:lnSpc>
              <a:spcBef>
                <a:spcPct val="0"/>
              </a:spcBef>
            </a:pPr>
            <a:r>
              <a:rPr lang="en-US" b="true" sz="8122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ANALYSED CONTD...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2229953"/>
            <a:ext cx="7744763" cy="7593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0867" indent="-275434" lvl="1">
              <a:lnSpc>
                <a:spcPts val="3572"/>
              </a:lnSpc>
              <a:buFont typeface="Arial"/>
              <a:buChar char="•"/>
            </a:pPr>
            <a:r>
              <a:rPr lang="en-US" b="true" sz="255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Determined the distribution of orders by hour of the day calculated the total revenue generated from pizza sales</a:t>
            </a:r>
          </a:p>
          <a:p>
            <a:pPr algn="l" marL="550867" indent="-275434" lvl="1">
              <a:lnSpc>
                <a:spcPts val="3572"/>
              </a:lnSpc>
              <a:buFont typeface="Arial"/>
              <a:buChar char="•"/>
            </a:pPr>
            <a:r>
              <a:rPr lang="en-US" b="true" sz="255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Joined relevant tables to find the category-wise distribution of pizzas</a:t>
            </a:r>
          </a:p>
          <a:p>
            <a:pPr algn="l" marL="550867" indent="-275434" lvl="1">
              <a:lnSpc>
                <a:spcPts val="3572"/>
              </a:lnSpc>
              <a:buFont typeface="Arial"/>
              <a:buChar char="•"/>
            </a:pPr>
            <a:r>
              <a:rPr lang="en-US" b="true" sz="255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Grouped the orders by date and calculate the average number of pizzas ordered per day</a:t>
            </a:r>
          </a:p>
          <a:p>
            <a:pPr algn="l" marL="550867" indent="-275434" lvl="1">
              <a:lnSpc>
                <a:spcPts val="3572"/>
              </a:lnSpc>
              <a:buFont typeface="Arial"/>
              <a:buChar char="•"/>
            </a:pPr>
            <a:r>
              <a:rPr lang="en-US" b="true" sz="255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Determined the top 3 most ordered pizza types based on revenue</a:t>
            </a:r>
          </a:p>
          <a:p>
            <a:pPr algn="l" marL="550867" indent="-275434" lvl="1">
              <a:lnSpc>
                <a:spcPts val="3572"/>
              </a:lnSpc>
              <a:buFont typeface="Arial"/>
              <a:buChar char="•"/>
            </a:pPr>
            <a:r>
              <a:rPr lang="en-US" b="true" sz="255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Calculate the percentage contribution of each pizza type to total revenue</a:t>
            </a:r>
          </a:p>
          <a:p>
            <a:pPr algn="l" marL="550867" indent="-275434" lvl="1">
              <a:lnSpc>
                <a:spcPts val="3572"/>
              </a:lnSpc>
              <a:buFont typeface="Arial"/>
              <a:buChar char="•"/>
            </a:pPr>
            <a:r>
              <a:rPr lang="en-US" b="true" sz="255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Analyzed the cumulative revenue generated over time</a:t>
            </a:r>
          </a:p>
          <a:p>
            <a:pPr algn="l" marL="550867" indent="-275434" lvl="1">
              <a:lnSpc>
                <a:spcPts val="3572"/>
              </a:lnSpc>
              <a:buFont typeface="Arial"/>
              <a:buChar char="•"/>
            </a:pPr>
            <a:r>
              <a:rPr lang="en-US" b="true" sz="255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Determined the top 3 most ordered pizza types based on revenue for each pizza category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1363776">
            <a:off x="9877216" y="5987013"/>
            <a:ext cx="7458358" cy="7178670"/>
          </a:xfrm>
          <a:custGeom>
            <a:avLst/>
            <a:gdLst/>
            <a:ahLst/>
            <a:cxnLst/>
            <a:rect r="r" b="b" t="t" l="l"/>
            <a:pathLst>
              <a:path h="7178670" w="7458358">
                <a:moveTo>
                  <a:pt x="0" y="0"/>
                </a:moveTo>
                <a:lnTo>
                  <a:pt x="7458359" y="0"/>
                </a:lnTo>
                <a:lnTo>
                  <a:pt x="7458359" y="7178670"/>
                </a:lnTo>
                <a:lnTo>
                  <a:pt x="0" y="7178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2358306"/>
            <a:ext cx="8049892" cy="7033593"/>
          </a:xfrm>
          <a:custGeom>
            <a:avLst/>
            <a:gdLst/>
            <a:ahLst/>
            <a:cxnLst/>
            <a:rect r="r" b="b" t="t" l="l"/>
            <a:pathLst>
              <a:path h="7033593" w="8049892">
                <a:moveTo>
                  <a:pt x="0" y="0"/>
                </a:moveTo>
                <a:lnTo>
                  <a:pt x="8049892" y="0"/>
                </a:lnTo>
                <a:lnTo>
                  <a:pt x="8049892" y="7033593"/>
                </a:lnTo>
                <a:lnTo>
                  <a:pt x="0" y="70335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46274" y="1314450"/>
            <a:ext cx="6720243" cy="2716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42"/>
              </a:lnSpc>
              <a:spcBef>
                <a:spcPct val="0"/>
              </a:spcBef>
            </a:pPr>
            <a:r>
              <a:rPr lang="en-US" b="true" sz="11132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DATASET OVERVIEW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19414" y="3084263"/>
            <a:ext cx="4557200" cy="3644969"/>
            <a:chOff x="0" y="0"/>
            <a:chExt cx="744684" cy="59561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44684" cy="595618"/>
            </a:xfrm>
            <a:custGeom>
              <a:avLst/>
              <a:gdLst/>
              <a:ahLst/>
              <a:cxnLst/>
              <a:rect r="r" b="b" t="t" l="l"/>
              <a:pathLst>
                <a:path h="595618" w="744684">
                  <a:moveTo>
                    <a:pt x="39073" y="0"/>
                  </a:moveTo>
                  <a:lnTo>
                    <a:pt x="705611" y="0"/>
                  </a:lnTo>
                  <a:cubicBezTo>
                    <a:pt x="715974" y="0"/>
                    <a:pt x="725912" y="4117"/>
                    <a:pt x="733240" y="11444"/>
                  </a:cubicBezTo>
                  <a:cubicBezTo>
                    <a:pt x="740568" y="18772"/>
                    <a:pt x="744684" y="28710"/>
                    <a:pt x="744684" y="39073"/>
                  </a:cubicBezTo>
                  <a:lnTo>
                    <a:pt x="744684" y="556545"/>
                  </a:lnTo>
                  <a:cubicBezTo>
                    <a:pt x="744684" y="578125"/>
                    <a:pt x="727191" y="595618"/>
                    <a:pt x="705611" y="595618"/>
                  </a:cubicBezTo>
                  <a:lnTo>
                    <a:pt x="39073" y="595618"/>
                  </a:lnTo>
                  <a:cubicBezTo>
                    <a:pt x="28710" y="595618"/>
                    <a:pt x="18772" y="591502"/>
                    <a:pt x="11444" y="584174"/>
                  </a:cubicBezTo>
                  <a:cubicBezTo>
                    <a:pt x="4117" y="576846"/>
                    <a:pt x="0" y="566908"/>
                    <a:pt x="0" y="556545"/>
                  </a:cubicBezTo>
                  <a:lnTo>
                    <a:pt x="0" y="39073"/>
                  </a:lnTo>
                  <a:cubicBezTo>
                    <a:pt x="0" y="28710"/>
                    <a:pt x="4117" y="18772"/>
                    <a:pt x="11444" y="11444"/>
                  </a:cubicBezTo>
                  <a:cubicBezTo>
                    <a:pt x="18772" y="4117"/>
                    <a:pt x="28710" y="0"/>
                    <a:pt x="39073" y="0"/>
                  </a:cubicBezTo>
                  <a:close/>
                </a:path>
              </a:pathLst>
            </a:custGeom>
            <a:blipFill>
              <a:blip r:embed="rId3"/>
              <a:stretch>
                <a:fillRect l="-9356" t="0" r="-9356" b="0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6175783" y="3017588"/>
            <a:ext cx="4557200" cy="3644969"/>
            <a:chOff x="0" y="0"/>
            <a:chExt cx="744684" cy="5956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44684" cy="595618"/>
            </a:xfrm>
            <a:custGeom>
              <a:avLst/>
              <a:gdLst/>
              <a:ahLst/>
              <a:cxnLst/>
              <a:rect r="r" b="b" t="t" l="l"/>
              <a:pathLst>
                <a:path h="595618" w="744684">
                  <a:moveTo>
                    <a:pt x="39073" y="0"/>
                  </a:moveTo>
                  <a:lnTo>
                    <a:pt x="705611" y="0"/>
                  </a:lnTo>
                  <a:cubicBezTo>
                    <a:pt x="715974" y="0"/>
                    <a:pt x="725912" y="4117"/>
                    <a:pt x="733240" y="11444"/>
                  </a:cubicBezTo>
                  <a:cubicBezTo>
                    <a:pt x="740568" y="18772"/>
                    <a:pt x="744684" y="28710"/>
                    <a:pt x="744684" y="39073"/>
                  </a:cubicBezTo>
                  <a:lnTo>
                    <a:pt x="744684" y="556545"/>
                  </a:lnTo>
                  <a:cubicBezTo>
                    <a:pt x="744684" y="578125"/>
                    <a:pt x="727191" y="595618"/>
                    <a:pt x="705611" y="595618"/>
                  </a:cubicBezTo>
                  <a:lnTo>
                    <a:pt x="39073" y="595618"/>
                  </a:lnTo>
                  <a:cubicBezTo>
                    <a:pt x="28710" y="595618"/>
                    <a:pt x="18772" y="591502"/>
                    <a:pt x="11444" y="584174"/>
                  </a:cubicBezTo>
                  <a:cubicBezTo>
                    <a:pt x="4117" y="576846"/>
                    <a:pt x="0" y="566908"/>
                    <a:pt x="0" y="556545"/>
                  </a:cubicBezTo>
                  <a:lnTo>
                    <a:pt x="0" y="39073"/>
                  </a:lnTo>
                  <a:cubicBezTo>
                    <a:pt x="0" y="28710"/>
                    <a:pt x="4117" y="18772"/>
                    <a:pt x="11444" y="11444"/>
                  </a:cubicBezTo>
                  <a:cubicBezTo>
                    <a:pt x="18772" y="4117"/>
                    <a:pt x="28710" y="0"/>
                    <a:pt x="39073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-9089" b="0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12659934" y="3017588"/>
            <a:ext cx="4336750" cy="3468647"/>
            <a:chOff x="0" y="0"/>
            <a:chExt cx="744684" cy="5956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44684" cy="595618"/>
            </a:xfrm>
            <a:custGeom>
              <a:avLst/>
              <a:gdLst/>
              <a:ahLst/>
              <a:cxnLst/>
              <a:rect r="r" b="b" t="t" l="l"/>
              <a:pathLst>
                <a:path h="595618" w="744684">
                  <a:moveTo>
                    <a:pt x="41059" y="0"/>
                  </a:moveTo>
                  <a:lnTo>
                    <a:pt x="703625" y="0"/>
                  </a:lnTo>
                  <a:cubicBezTo>
                    <a:pt x="714515" y="0"/>
                    <a:pt x="724958" y="4326"/>
                    <a:pt x="732658" y="12026"/>
                  </a:cubicBezTo>
                  <a:cubicBezTo>
                    <a:pt x="740358" y="19726"/>
                    <a:pt x="744684" y="30170"/>
                    <a:pt x="744684" y="41059"/>
                  </a:cubicBezTo>
                  <a:lnTo>
                    <a:pt x="744684" y="554559"/>
                  </a:lnTo>
                  <a:cubicBezTo>
                    <a:pt x="744684" y="577235"/>
                    <a:pt x="726301" y="595618"/>
                    <a:pt x="703625" y="595618"/>
                  </a:cubicBezTo>
                  <a:lnTo>
                    <a:pt x="41059" y="595618"/>
                  </a:lnTo>
                  <a:cubicBezTo>
                    <a:pt x="18383" y="595618"/>
                    <a:pt x="0" y="577235"/>
                    <a:pt x="0" y="554559"/>
                  </a:cubicBezTo>
                  <a:lnTo>
                    <a:pt x="0" y="41059"/>
                  </a:lnTo>
                  <a:cubicBezTo>
                    <a:pt x="0" y="18383"/>
                    <a:pt x="18383" y="0"/>
                    <a:pt x="41059" y="0"/>
                  </a:cubicBezTo>
                  <a:close/>
                </a:path>
              </a:pathLst>
            </a:custGeom>
            <a:blipFill>
              <a:blip r:embed="rId5"/>
              <a:stretch>
                <a:fillRect l="-21095" t="0" r="-21095" b="0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sp>
        <p:nvSpPr>
          <p:cNvPr name="TextBox 15" id="15"/>
          <p:cNvSpPr txBox="true"/>
          <p:nvPr/>
        </p:nvSpPr>
        <p:spPr>
          <a:xfrm rot="0">
            <a:off x="3746959" y="687137"/>
            <a:ext cx="10794081" cy="233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40"/>
              </a:lnSpc>
            </a:pPr>
            <a:r>
              <a:rPr lang="en-US" b="true" sz="95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SQL FUNCTIONS </a:t>
            </a:r>
          </a:p>
          <a:p>
            <a:pPr algn="ctr" marL="0" indent="0" lvl="0">
              <a:lnSpc>
                <a:spcPts val="8740"/>
              </a:lnSpc>
              <a:spcBef>
                <a:spcPct val="0"/>
              </a:spcBef>
            </a:pPr>
            <a:r>
              <a:rPr lang="en-US" b="true" sz="95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USED IN ANALYSIS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19414" y="6945582"/>
            <a:ext cx="4696606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b="true" sz="2300" spc="147">
                <a:solidFill>
                  <a:srgbClr val="EA6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AGGREGATE FUNCTIONS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59838" y="6945582"/>
            <a:ext cx="4073145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b="true" sz="2300" spc="147">
                <a:solidFill>
                  <a:srgbClr val="EA6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JOIN FUNCTIONS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380808" y="6955107"/>
            <a:ext cx="5019797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b="true" sz="2200" spc="140">
                <a:solidFill>
                  <a:srgbClr val="EA6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DATE AND TIME FUNCTIONS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19414" y="7553912"/>
            <a:ext cx="4696606" cy="1760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72"/>
              </a:lnSpc>
            </a:pPr>
            <a:r>
              <a:rPr lang="en-US" sz="2551" b="true">
                <a:solidFill>
                  <a:srgbClr val="FFFEF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Used to analyze total sales, </a:t>
            </a:r>
          </a:p>
          <a:p>
            <a:pPr algn="just">
              <a:lnSpc>
                <a:spcPts val="3572"/>
              </a:lnSpc>
            </a:pPr>
            <a:r>
              <a:rPr lang="en-US" sz="2551" b="true">
                <a:solidFill>
                  <a:srgbClr val="FFFEF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most popular pizzas, </a:t>
            </a:r>
          </a:p>
          <a:p>
            <a:pPr algn="just">
              <a:lnSpc>
                <a:spcPts val="3572"/>
              </a:lnSpc>
            </a:pPr>
            <a:r>
              <a:rPr lang="en-US" sz="2551" b="true">
                <a:solidFill>
                  <a:srgbClr val="FFFEF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and revenue per pizza type.</a:t>
            </a:r>
          </a:p>
          <a:p>
            <a:pPr algn="just">
              <a:lnSpc>
                <a:spcPts val="3572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6175783" y="7553912"/>
            <a:ext cx="5560480" cy="1328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570" b="true">
                <a:solidFill>
                  <a:srgbClr val="FFFEF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Used to connect multiple tables </a:t>
            </a:r>
          </a:p>
          <a:p>
            <a:pPr algn="ctr">
              <a:lnSpc>
                <a:spcPts val="3599"/>
              </a:lnSpc>
            </a:pPr>
            <a:r>
              <a:rPr lang="en-US" sz="2570" b="true">
                <a:solidFill>
                  <a:srgbClr val="FFFEF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 get meaningful insights. </a:t>
            </a:r>
          </a:p>
          <a:p>
            <a:pPr algn="ctr">
              <a:lnSpc>
                <a:spcPts val="3599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2189936" y="7553912"/>
            <a:ext cx="5069364" cy="127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63" b="true">
                <a:solidFill>
                  <a:srgbClr val="FFFEF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Used to determine the busiest </a:t>
            </a:r>
          </a:p>
          <a:p>
            <a:pPr algn="ctr">
              <a:lnSpc>
                <a:spcPts val="3449"/>
              </a:lnSpc>
            </a:pPr>
            <a:r>
              <a:rPr lang="en-US" sz="2463" b="true">
                <a:solidFill>
                  <a:srgbClr val="FFFEF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hours for pizza orders</a:t>
            </a:r>
          </a:p>
          <a:p>
            <a:pPr algn="ctr">
              <a:lnSpc>
                <a:spcPts val="344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980358" y="4455586"/>
            <a:ext cx="4655889" cy="3683457"/>
          </a:xfrm>
          <a:custGeom>
            <a:avLst/>
            <a:gdLst/>
            <a:ahLst/>
            <a:cxnLst/>
            <a:rect r="r" b="b" t="t" l="l"/>
            <a:pathLst>
              <a:path h="3683457" w="4655889">
                <a:moveTo>
                  <a:pt x="0" y="0"/>
                </a:moveTo>
                <a:lnTo>
                  <a:pt x="4655889" y="0"/>
                </a:lnTo>
                <a:lnTo>
                  <a:pt x="4655889" y="3683457"/>
                </a:lnTo>
                <a:lnTo>
                  <a:pt x="0" y="36834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80309" y="2146791"/>
            <a:ext cx="7655988" cy="1575868"/>
          </a:xfrm>
          <a:custGeom>
            <a:avLst/>
            <a:gdLst/>
            <a:ahLst/>
            <a:cxnLst/>
            <a:rect r="r" b="b" t="t" l="l"/>
            <a:pathLst>
              <a:path h="1575868" w="7655988">
                <a:moveTo>
                  <a:pt x="0" y="0"/>
                </a:moveTo>
                <a:lnTo>
                  <a:pt x="7655988" y="0"/>
                </a:lnTo>
                <a:lnTo>
                  <a:pt x="7655988" y="1575868"/>
                </a:lnTo>
                <a:lnTo>
                  <a:pt x="0" y="15758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688449" y="1952434"/>
            <a:ext cx="8295774" cy="2032465"/>
          </a:xfrm>
          <a:custGeom>
            <a:avLst/>
            <a:gdLst/>
            <a:ahLst/>
            <a:cxnLst/>
            <a:rect r="r" b="b" t="t" l="l"/>
            <a:pathLst>
              <a:path h="2032465" w="8295774">
                <a:moveTo>
                  <a:pt x="0" y="0"/>
                </a:moveTo>
                <a:lnTo>
                  <a:pt x="8295774" y="0"/>
                </a:lnTo>
                <a:lnTo>
                  <a:pt x="8295774" y="2032465"/>
                </a:lnTo>
                <a:lnTo>
                  <a:pt x="0" y="20324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671969" y="4455586"/>
            <a:ext cx="4328734" cy="3683457"/>
          </a:xfrm>
          <a:custGeom>
            <a:avLst/>
            <a:gdLst/>
            <a:ahLst/>
            <a:cxnLst/>
            <a:rect r="r" b="b" t="t" l="l"/>
            <a:pathLst>
              <a:path h="3683457" w="4328734">
                <a:moveTo>
                  <a:pt x="0" y="0"/>
                </a:moveTo>
                <a:lnTo>
                  <a:pt x="4328734" y="0"/>
                </a:lnTo>
                <a:lnTo>
                  <a:pt x="4328734" y="3683457"/>
                </a:lnTo>
                <a:lnTo>
                  <a:pt x="0" y="36834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746959" y="687137"/>
            <a:ext cx="10794081" cy="1210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40"/>
              </a:lnSpc>
              <a:spcBef>
                <a:spcPct val="0"/>
              </a:spcBef>
            </a:pPr>
            <a:r>
              <a:rPr lang="en-US" b="true" sz="95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VISUALS OF DATA ANALYSED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78496" y="1952434"/>
            <a:ext cx="7859614" cy="2240629"/>
          </a:xfrm>
          <a:custGeom>
            <a:avLst/>
            <a:gdLst/>
            <a:ahLst/>
            <a:cxnLst/>
            <a:rect r="r" b="b" t="t" l="l"/>
            <a:pathLst>
              <a:path h="2240629" w="7859614">
                <a:moveTo>
                  <a:pt x="0" y="0"/>
                </a:moveTo>
                <a:lnTo>
                  <a:pt x="7859614" y="0"/>
                </a:lnTo>
                <a:lnTo>
                  <a:pt x="7859614" y="2240629"/>
                </a:lnTo>
                <a:lnTo>
                  <a:pt x="0" y="22406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70002" y="5143500"/>
            <a:ext cx="6476602" cy="2689736"/>
          </a:xfrm>
          <a:custGeom>
            <a:avLst/>
            <a:gdLst/>
            <a:ahLst/>
            <a:cxnLst/>
            <a:rect r="r" b="b" t="t" l="l"/>
            <a:pathLst>
              <a:path h="2689736" w="6476602">
                <a:moveTo>
                  <a:pt x="0" y="0"/>
                </a:moveTo>
                <a:lnTo>
                  <a:pt x="6476602" y="0"/>
                </a:lnTo>
                <a:lnTo>
                  <a:pt x="6476602" y="2689736"/>
                </a:lnTo>
                <a:lnTo>
                  <a:pt x="0" y="26897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818796" y="2017566"/>
            <a:ext cx="8152686" cy="2109507"/>
          </a:xfrm>
          <a:custGeom>
            <a:avLst/>
            <a:gdLst/>
            <a:ahLst/>
            <a:cxnLst/>
            <a:rect r="r" b="b" t="t" l="l"/>
            <a:pathLst>
              <a:path h="2109507" w="8152686">
                <a:moveTo>
                  <a:pt x="0" y="0"/>
                </a:moveTo>
                <a:lnTo>
                  <a:pt x="8152685" y="0"/>
                </a:lnTo>
                <a:lnTo>
                  <a:pt x="8152685" y="2109507"/>
                </a:lnTo>
                <a:lnTo>
                  <a:pt x="0" y="21095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475835" y="4824876"/>
            <a:ext cx="4538219" cy="3393443"/>
          </a:xfrm>
          <a:custGeom>
            <a:avLst/>
            <a:gdLst/>
            <a:ahLst/>
            <a:cxnLst/>
            <a:rect r="r" b="b" t="t" l="l"/>
            <a:pathLst>
              <a:path h="3393443" w="4538219">
                <a:moveTo>
                  <a:pt x="0" y="0"/>
                </a:moveTo>
                <a:lnTo>
                  <a:pt x="4538220" y="0"/>
                </a:lnTo>
                <a:lnTo>
                  <a:pt x="4538220" y="3393443"/>
                </a:lnTo>
                <a:lnTo>
                  <a:pt x="0" y="33934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746959" y="687137"/>
            <a:ext cx="10794081" cy="1210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40"/>
              </a:lnSpc>
              <a:spcBef>
                <a:spcPct val="0"/>
              </a:spcBef>
            </a:pPr>
            <a:r>
              <a:rPr lang="en-US" b="true" sz="95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VISUALS OF DATA ANALYSED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31844" y="1888064"/>
            <a:ext cx="7752917" cy="2558463"/>
          </a:xfrm>
          <a:custGeom>
            <a:avLst/>
            <a:gdLst/>
            <a:ahLst/>
            <a:cxnLst/>
            <a:rect r="r" b="b" t="t" l="l"/>
            <a:pathLst>
              <a:path h="2558463" w="7752917">
                <a:moveTo>
                  <a:pt x="0" y="0"/>
                </a:moveTo>
                <a:lnTo>
                  <a:pt x="7752917" y="0"/>
                </a:lnTo>
                <a:lnTo>
                  <a:pt x="7752917" y="2558463"/>
                </a:lnTo>
                <a:lnTo>
                  <a:pt x="0" y="25584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46620" y="5339355"/>
            <a:ext cx="6523366" cy="2719551"/>
          </a:xfrm>
          <a:custGeom>
            <a:avLst/>
            <a:gdLst/>
            <a:ahLst/>
            <a:cxnLst/>
            <a:rect r="r" b="b" t="t" l="l"/>
            <a:pathLst>
              <a:path h="2719551" w="6523366">
                <a:moveTo>
                  <a:pt x="0" y="0"/>
                </a:moveTo>
                <a:lnTo>
                  <a:pt x="6523366" y="0"/>
                </a:lnTo>
                <a:lnTo>
                  <a:pt x="6523366" y="2719551"/>
                </a:lnTo>
                <a:lnTo>
                  <a:pt x="0" y="27195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827858" y="2102681"/>
            <a:ext cx="8268850" cy="2129229"/>
          </a:xfrm>
          <a:custGeom>
            <a:avLst/>
            <a:gdLst/>
            <a:ahLst/>
            <a:cxnLst/>
            <a:rect r="r" b="b" t="t" l="l"/>
            <a:pathLst>
              <a:path h="2129229" w="8268850">
                <a:moveTo>
                  <a:pt x="0" y="0"/>
                </a:moveTo>
                <a:lnTo>
                  <a:pt x="8268850" y="0"/>
                </a:lnTo>
                <a:lnTo>
                  <a:pt x="8268850" y="2129229"/>
                </a:lnTo>
                <a:lnTo>
                  <a:pt x="0" y="21292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359726" y="5046004"/>
            <a:ext cx="4576195" cy="2906768"/>
          </a:xfrm>
          <a:custGeom>
            <a:avLst/>
            <a:gdLst/>
            <a:ahLst/>
            <a:cxnLst/>
            <a:rect r="r" b="b" t="t" l="l"/>
            <a:pathLst>
              <a:path h="2906768" w="4576195">
                <a:moveTo>
                  <a:pt x="0" y="0"/>
                </a:moveTo>
                <a:lnTo>
                  <a:pt x="4576195" y="0"/>
                </a:lnTo>
                <a:lnTo>
                  <a:pt x="4576195" y="2906768"/>
                </a:lnTo>
                <a:lnTo>
                  <a:pt x="0" y="29067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746959" y="687137"/>
            <a:ext cx="10794081" cy="1210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40"/>
              </a:lnSpc>
              <a:spcBef>
                <a:spcPct val="0"/>
              </a:spcBef>
            </a:pPr>
            <a:r>
              <a:rPr lang="en-US" b="true" sz="95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VISUALS OF DATA ANALYSED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22295" y="2421285"/>
            <a:ext cx="7458116" cy="1771302"/>
          </a:xfrm>
          <a:custGeom>
            <a:avLst/>
            <a:gdLst/>
            <a:ahLst/>
            <a:cxnLst/>
            <a:rect r="r" b="b" t="t" l="l"/>
            <a:pathLst>
              <a:path h="1771302" w="7458116">
                <a:moveTo>
                  <a:pt x="0" y="0"/>
                </a:moveTo>
                <a:lnTo>
                  <a:pt x="7458116" y="0"/>
                </a:lnTo>
                <a:lnTo>
                  <a:pt x="7458116" y="1771303"/>
                </a:lnTo>
                <a:lnTo>
                  <a:pt x="0" y="17713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80479" y="5143500"/>
            <a:ext cx="5485821" cy="2724983"/>
          </a:xfrm>
          <a:custGeom>
            <a:avLst/>
            <a:gdLst/>
            <a:ahLst/>
            <a:cxnLst/>
            <a:rect r="r" b="b" t="t" l="l"/>
            <a:pathLst>
              <a:path h="2724983" w="5485821">
                <a:moveTo>
                  <a:pt x="0" y="0"/>
                </a:moveTo>
                <a:lnTo>
                  <a:pt x="5485821" y="0"/>
                </a:lnTo>
                <a:lnTo>
                  <a:pt x="5485821" y="2724983"/>
                </a:lnTo>
                <a:lnTo>
                  <a:pt x="0" y="27249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044732" y="2421285"/>
            <a:ext cx="8952455" cy="1595591"/>
          </a:xfrm>
          <a:custGeom>
            <a:avLst/>
            <a:gdLst/>
            <a:ahLst/>
            <a:cxnLst/>
            <a:rect r="r" b="b" t="t" l="l"/>
            <a:pathLst>
              <a:path h="1595591" w="8952455">
                <a:moveTo>
                  <a:pt x="0" y="0"/>
                </a:moveTo>
                <a:lnTo>
                  <a:pt x="8952455" y="0"/>
                </a:lnTo>
                <a:lnTo>
                  <a:pt x="8952455" y="1595591"/>
                </a:lnTo>
                <a:lnTo>
                  <a:pt x="0" y="15955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694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141133" y="4864614"/>
            <a:ext cx="4759652" cy="3003870"/>
          </a:xfrm>
          <a:custGeom>
            <a:avLst/>
            <a:gdLst/>
            <a:ahLst/>
            <a:cxnLst/>
            <a:rect r="r" b="b" t="t" l="l"/>
            <a:pathLst>
              <a:path h="3003870" w="4759652">
                <a:moveTo>
                  <a:pt x="0" y="0"/>
                </a:moveTo>
                <a:lnTo>
                  <a:pt x="4759653" y="0"/>
                </a:lnTo>
                <a:lnTo>
                  <a:pt x="4759653" y="3003869"/>
                </a:lnTo>
                <a:lnTo>
                  <a:pt x="0" y="30038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746959" y="687137"/>
            <a:ext cx="10794081" cy="1210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40"/>
              </a:lnSpc>
              <a:spcBef>
                <a:spcPct val="0"/>
              </a:spcBef>
            </a:pPr>
            <a:r>
              <a:rPr lang="en-US" b="true" sz="95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VISUALS OF DATA ANALYSED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DAGgTtp5GwU</dc:identifier>
  <dcterms:modified xsi:type="dcterms:W3CDTF">2011-08-01T06:04:30Z</dcterms:modified>
  <cp:revision>1</cp:revision>
  <dc:title>Brown Orange Modern Bold Pizza Resto Presentation</dc:title>
</cp:coreProperties>
</file>